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bold.fntdata"/><Relationship Id="rId10" Type="http://schemas.openxmlformats.org/officeDocument/2006/relationships/slide" Target="slides/slide5.xml"/><Relationship Id="rId32" Type="http://schemas.openxmlformats.org/officeDocument/2006/relationships/font" Target="fonts/Raleway-regular.fntdata"/><Relationship Id="rId13" Type="http://schemas.openxmlformats.org/officeDocument/2006/relationships/slide" Target="slides/slide8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-italic.fntdata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34f39844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34f39844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34f398443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34f398443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34f39844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34f39844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34f39844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34f39844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34f39844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34f39844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34f398443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34f398443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34f398443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34f39844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34f398443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34f398443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34f398443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34f398443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34f39844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34f39844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34f398443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34f398443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34f39844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34f39844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34f39844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34f39844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34f39844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34f39844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34f398443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34f39844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34f398443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34f398443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34f398443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34f398443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34f398443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34f398443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34f398443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34f398443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34f398443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34f398443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34f398443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34f398443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34f39844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34f39844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34f398443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34f398443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34f39844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34f39844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34f398443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34f398443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34f39844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34f39844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/>
        </p:nvSpPr>
        <p:spPr>
          <a:xfrm>
            <a:off x="2521525" y="1697775"/>
            <a:ext cx="6248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Scavenger Hunt</a:t>
            </a:r>
            <a:endParaRPr b="1" sz="5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2491375" y="884050"/>
            <a:ext cx="62487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your phone in me after dropping it in water. I also make a cheap and easy dinner, on nights you just don’t want to bother.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5425" y="552525"/>
            <a:ext cx="6190725" cy="412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/>
        </p:nvSpPr>
        <p:spPr>
          <a:xfrm>
            <a:off x="2491375" y="884050"/>
            <a:ext cx="6248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demands an answer, but asks no questions?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has a ring but no finger?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9050" y="622850"/>
            <a:ext cx="6765600" cy="38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/>
        </p:nvSpPr>
        <p:spPr>
          <a:xfrm>
            <a:off x="2019225" y="884050"/>
            <a:ext cx="67209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Give me a tap and I’ll give you some protection,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come in handy when you're outside.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8675" y="694962"/>
            <a:ext cx="7172424" cy="375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/>
        </p:nvSpPr>
        <p:spPr>
          <a:xfrm>
            <a:off x="1948900" y="884050"/>
            <a:ext cx="67911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You can find me big and small, I hang around all day,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when I’m not needed, I’m out of sight, folded and put away.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3175" y="803700"/>
            <a:ext cx="6547326" cy="32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/>
        </p:nvSpPr>
        <p:spPr>
          <a:xfrm>
            <a:off x="2491375" y="884050"/>
            <a:ext cx="62487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Look in my face and I am someone,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Look in my back I am no one.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375" y="552525"/>
            <a:ext cx="3565725" cy="395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/>
        </p:nvSpPr>
        <p:spPr>
          <a:xfrm>
            <a:off x="2491375" y="884050"/>
            <a:ext cx="6248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come in pairs, I’m easy to lose, I go between your feet and your shoes.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/>
        </p:nvSpPr>
        <p:spPr>
          <a:xfrm>
            <a:off x="1979050" y="884050"/>
            <a:ext cx="67611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​​When rain’s in the forecast and you don’t want to get wet, grabbing me before you leave the house is a safe bet.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650" y="622850"/>
            <a:ext cx="5342125" cy="400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/>
        </p:nvSpPr>
        <p:spPr>
          <a:xfrm>
            <a:off x="2491375" y="884050"/>
            <a:ext cx="6248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I’m here to wake you up, but just hit snooze and I’ll shut up.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8150" y="567413"/>
            <a:ext cx="4008675" cy="400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/>
        </p:nvSpPr>
        <p:spPr>
          <a:xfrm>
            <a:off x="2491375" y="884050"/>
            <a:ext cx="6248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has many teeth, but can’t bite?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7425" y="744250"/>
            <a:ext cx="3655001" cy="365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/>
          <p:nvPr/>
        </p:nvSpPr>
        <p:spPr>
          <a:xfrm>
            <a:off x="2642050" y="2019225"/>
            <a:ext cx="6158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Thank you!</a:t>
            </a:r>
            <a:endParaRPr b="1" sz="5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975" y="687024"/>
            <a:ext cx="5793076" cy="386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/>
        </p:nvSpPr>
        <p:spPr>
          <a:xfrm>
            <a:off x="2491375" y="884050"/>
            <a:ext cx="62487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am a household item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But I am not a clock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I’m something that beats paper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But I’m beaten by rock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500" y="678950"/>
            <a:ext cx="4138774" cy="3785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2491375" y="884050"/>
            <a:ext cx="6248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 have a neck but no head, yet can still wear a cap.</a:t>
            </a:r>
            <a:endParaRPr b="1" sz="4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5025" y="602775"/>
            <a:ext cx="4838699" cy="380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/>
        </p:nvSpPr>
        <p:spPr>
          <a:xfrm>
            <a:off x="2149825" y="884050"/>
            <a:ext cx="65901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a bowl or on a hook,</a:t>
            </a:r>
            <a:endParaRPr b="1" sz="3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Keep me somewhere you will look.</a:t>
            </a:r>
            <a:endParaRPr b="1" sz="3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 a shelf or in your pocket,</a:t>
            </a:r>
            <a:endParaRPr b="1" sz="3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Have me near before you lock it.</a:t>
            </a:r>
            <a:endParaRPr b="1" sz="3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275" y="1066575"/>
            <a:ext cx="29813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